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Semi-Bold" charset="1" panose="00000700000000000000"/>
      <p:regular r:id="rId15"/>
    </p:embeddedFont>
    <p:embeddedFont>
      <p:font typeface="Poppins Ultra-Bold" charset="1" panose="00000900000000000000"/>
      <p:regular r:id="rId16"/>
    </p:embeddedFont>
    <p:embeddedFont>
      <p:font typeface="Open Sans" charset="1" panose="020B0606030504020204"/>
      <p:regular r:id="rId17"/>
    </p:embeddedFont>
    <p:embeddedFont>
      <p:font typeface="Poppins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98160" y="1028700"/>
            <a:ext cx="2561140" cy="499476"/>
            <a:chOff x="0" y="0"/>
            <a:chExt cx="674539" cy="1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98650" y="2807567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98650" y="3227678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98650" y="3647790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98650" y="4067901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98650" y="4488013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98650" y="4908124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8650" y="5328236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98650" y="5748347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998650" y="6168459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998650" y="6588571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998650" y="7008682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998650" y="7428794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998650" y="7848905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998650" y="8269017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998650" y="8689128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998650" y="9109240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501044" y="1914829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2" y="0"/>
                </a:lnTo>
                <a:lnTo>
                  <a:pt x="1573912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58193" y="8345219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545211" y="-479393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260336" y="2763476"/>
            <a:ext cx="13220591" cy="5925652"/>
            <a:chOff x="0" y="0"/>
            <a:chExt cx="3481966" cy="15606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81967" cy="1560666"/>
            </a:xfrm>
            <a:custGeom>
              <a:avLst/>
              <a:gdLst/>
              <a:ahLst/>
              <a:cxnLst/>
              <a:rect r="r" b="b" t="t" l="l"/>
              <a:pathLst>
                <a:path h="1560666" w="3481967">
                  <a:moveTo>
                    <a:pt x="58560" y="0"/>
                  </a:moveTo>
                  <a:lnTo>
                    <a:pt x="3423407" y="0"/>
                  </a:lnTo>
                  <a:cubicBezTo>
                    <a:pt x="3455748" y="0"/>
                    <a:pt x="3481967" y="26218"/>
                    <a:pt x="3481967" y="58560"/>
                  </a:cubicBezTo>
                  <a:lnTo>
                    <a:pt x="3481967" y="1502106"/>
                  </a:lnTo>
                  <a:cubicBezTo>
                    <a:pt x="3481967" y="1517637"/>
                    <a:pt x="3475797" y="1532532"/>
                    <a:pt x="3464815" y="1543514"/>
                  </a:cubicBezTo>
                  <a:cubicBezTo>
                    <a:pt x="3453833" y="1554496"/>
                    <a:pt x="3438938" y="1560666"/>
                    <a:pt x="3423407" y="1560666"/>
                  </a:cubicBezTo>
                  <a:lnTo>
                    <a:pt x="58560" y="1560666"/>
                  </a:lnTo>
                  <a:cubicBezTo>
                    <a:pt x="43029" y="1560666"/>
                    <a:pt x="28134" y="1554496"/>
                    <a:pt x="17152" y="1543514"/>
                  </a:cubicBezTo>
                  <a:cubicBezTo>
                    <a:pt x="6170" y="1532532"/>
                    <a:pt x="0" y="1517637"/>
                    <a:pt x="0" y="1502106"/>
                  </a:cubicBezTo>
                  <a:lnTo>
                    <a:pt x="0" y="58560"/>
                  </a:lnTo>
                  <a:cubicBezTo>
                    <a:pt x="0" y="43029"/>
                    <a:pt x="6170" y="28134"/>
                    <a:pt x="17152" y="17152"/>
                  </a:cubicBezTo>
                  <a:cubicBezTo>
                    <a:pt x="28134" y="6170"/>
                    <a:pt x="43029" y="0"/>
                    <a:pt x="58560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3481966" cy="162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62657" y="2173696"/>
            <a:ext cx="6800121" cy="6800121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1684" y="11684"/>
              <a:ext cx="6326632" cy="6326632"/>
            </a:xfrm>
            <a:custGeom>
              <a:avLst/>
              <a:gdLst/>
              <a:ahLst/>
              <a:cxnLst/>
              <a:rect r="r" b="b" t="t" l="l"/>
              <a:pathLst>
                <a:path h="6326632" w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8"/>
              <a:stretch>
                <a:fillRect l="-41369" t="0" r="-863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202983" y="7076134"/>
            <a:ext cx="3239480" cy="640486"/>
            <a:chOff x="0" y="0"/>
            <a:chExt cx="853196" cy="1686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53196" cy="168688"/>
            </a:xfrm>
            <a:custGeom>
              <a:avLst/>
              <a:gdLst/>
              <a:ahLst/>
              <a:cxnLst/>
              <a:rect r="r" b="b" t="t" l="l"/>
              <a:pathLst>
                <a:path h="168688" w="853196">
                  <a:moveTo>
                    <a:pt x="84344" y="0"/>
                  </a:moveTo>
                  <a:lnTo>
                    <a:pt x="768853" y="0"/>
                  </a:lnTo>
                  <a:cubicBezTo>
                    <a:pt x="791222" y="0"/>
                    <a:pt x="812675" y="8886"/>
                    <a:pt x="828493" y="24704"/>
                  </a:cubicBezTo>
                  <a:cubicBezTo>
                    <a:pt x="844310" y="40521"/>
                    <a:pt x="853196" y="61974"/>
                    <a:pt x="853196" y="84344"/>
                  </a:cubicBezTo>
                  <a:lnTo>
                    <a:pt x="853196" y="84344"/>
                  </a:lnTo>
                  <a:cubicBezTo>
                    <a:pt x="853196" y="106713"/>
                    <a:pt x="844310" y="128166"/>
                    <a:pt x="828493" y="143984"/>
                  </a:cubicBezTo>
                  <a:cubicBezTo>
                    <a:pt x="812675" y="159802"/>
                    <a:pt x="791222" y="168688"/>
                    <a:pt x="768853" y="168688"/>
                  </a:cubicBezTo>
                  <a:lnTo>
                    <a:pt x="84344" y="168688"/>
                  </a:lnTo>
                  <a:cubicBezTo>
                    <a:pt x="61974" y="168688"/>
                    <a:pt x="40521" y="159802"/>
                    <a:pt x="24704" y="143984"/>
                  </a:cubicBezTo>
                  <a:cubicBezTo>
                    <a:pt x="8886" y="128166"/>
                    <a:pt x="0" y="106713"/>
                    <a:pt x="0" y="84344"/>
                  </a:cubicBezTo>
                  <a:lnTo>
                    <a:pt x="0" y="84344"/>
                  </a:lnTo>
                  <a:cubicBezTo>
                    <a:pt x="0" y="61974"/>
                    <a:pt x="8886" y="40521"/>
                    <a:pt x="24704" y="24704"/>
                  </a:cubicBezTo>
                  <a:cubicBezTo>
                    <a:pt x="40521" y="8886"/>
                    <a:pt x="61974" y="0"/>
                    <a:pt x="84344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853196" cy="23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293422" y="7150665"/>
            <a:ext cx="3058600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Start Presentation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02983" y="4094784"/>
            <a:ext cx="7277945" cy="152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B5DE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Keansburg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44000" y="5239377"/>
            <a:ext cx="8056317" cy="152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02983" y="3669309"/>
            <a:ext cx="5574441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WaterPark Presentation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032726"/>
            <a:ext cx="182400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Keansburg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52703" y="1032726"/>
            <a:ext cx="2050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04830" y="1081303"/>
            <a:ext cx="1231819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36649" y="1081303"/>
            <a:ext cx="1231819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68467" y="1081303"/>
            <a:ext cx="1231819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00286" y="1081303"/>
            <a:ext cx="1231819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Gallery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759347" y="1032726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4514" y="446608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8650" y="3227678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8650" y="3609309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98650" y="4018588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98650" y="4443896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98650" y="6147077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98650" y="5707405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98650" y="5251844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98650" y="4841193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8650" y="6560558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98650" y="7008476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33704" y="2744579"/>
            <a:ext cx="13220591" cy="5925652"/>
            <a:chOff x="0" y="0"/>
            <a:chExt cx="3481966" cy="15606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81967" cy="1560666"/>
            </a:xfrm>
            <a:custGeom>
              <a:avLst/>
              <a:gdLst/>
              <a:ahLst/>
              <a:cxnLst/>
              <a:rect r="r" b="b" t="t" l="l"/>
              <a:pathLst>
                <a:path h="1560666" w="3481967">
                  <a:moveTo>
                    <a:pt x="58560" y="0"/>
                  </a:moveTo>
                  <a:lnTo>
                    <a:pt x="3423407" y="0"/>
                  </a:lnTo>
                  <a:cubicBezTo>
                    <a:pt x="3455748" y="0"/>
                    <a:pt x="3481967" y="26218"/>
                    <a:pt x="3481967" y="58560"/>
                  </a:cubicBezTo>
                  <a:lnTo>
                    <a:pt x="3481967" y="1502106"/>
                  </a:lnTo>
                  <a:cubicBezTo>
                    <a:pt x="3481967" y="1517637"/>
                    <a:pt x="3475797" y="1532532"/>
                    <a:pt x="3464815" y="1543514"/>
                  </a:cubicBezTo>
                  <a:cubicBezTo>
                    <a:pt x="3453833" y="1554496"/>
                    <a:pt x="3438938" y="1560666"/>
                    <a:pt x="3423407" y="1560666"/>
                  </a:cubicBezTo>
                  <a:lnTo>
                    <a:pt x="58560" y="1560666"/>
                  </a:lnTo>
                  <a:cubicBezTo>
                    <a:pt x="43029" y="1560666"/>
                    <a:pt x="28134" y="1554496"/>
                    <a:pt x="17152" y="1543514"/>
                  </a:cubicBezTo>
                  <a:cubicBezTo>
                    <a:pt x="6170" y="1532532"/>
                    <a:pt x="0" y="1517637"/>
                    <a:pt x="0" y="1502106"/>
                  </a:cubicBezTo>
                  <a:lnTo>
                    <a:pt x="0" y="58560"/>
                  </a:lnTo>
                  <a:cubicBezTo>
                    <a:pt x="0" y="43029"/>
                    <a:pt x="6170" y="28134"/>
                    <a:pt x="17152" y="17152"/>
                  </a:cubicBezTo>
                  <a:cubicBezTo>
                    <a:pt x="28134" y="6170"/>
                    <a:pt x="43029" y="0"/>
                    <a:pt x="58560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3481966" cy="162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146393" y="3825503"/>
            <a:ext cx="13220591" cy="471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3"/>
              </a:lnSpc>
            </a:pPr>
            <a:r>
              <a:rPr lang="en-US" sz="3199" spc="476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Group members:</a:t>
            </a:r>
          </a:p>
          <a:p>
            <a:pPr algn="l" marL="690876" indent="-345438" lvl="1">
              <a:lnSpc>
                <a:spcPts val="5343"/>
              </a:lnSpc>
              <a:buFont typeface="Arial"/>
              <a:buChar char="•"/>
            </a:pPr>
            <a:r>
              <a:rPr lang="en-US" b="true" sz="3199" spc="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Le Nhat Huy</a:t>
            </a:r>
          </a:p>
          <a:p>
            <a:pPr algn="l" marL="690876" indent="-345438" lvl="1">
              <a:lnSpc>
                <a:spcPts val="5343"/>
              </a:lnSpc>
              <a:buFont typeface="Arial"/>
              <a:buChar char="•"/>
            </a:pPr>
            <a:r>
              <a:rPr lang="en-US" b="true" sz="3199" spc="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Le Minh Duc</a:t>
            </a:r>
          </a:p>
          <a:p>
            <a:pPr algn="l" marL="690876" indent="-345438" lvl="1">
              <a:lnSpc>
                <a:spcPts val="5343"/>
              </a:lnSpc>
              <a:buFont typeface="Arial"/>
              <a:buChar char="•"/>
            </a:pPr>
            <a:r>
              <a:rPr lang="en-US" b="true" sz="3199" spc="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Nhat Hoang</a:t>
            </a:r>
          </a:p>
          <a:p>
            <a:pPr algn="l" marL="690876" indent="-345438" lvl="1">
              <a:lnSpc>
                <a:spcPts val="5343"/>
              </a:lnSpc>
              <a:buFont typeface="Arial"/>
              <a:buChar char="•"/>
            </a:pPr>
            <a:r>
              <a:rPr lang="en-US" b="true" sz="3199" spc="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Nguyen Khanh</a:t>
            </a:r>
          </a:p>
          <a:p>
            <a:pPr algn="l" marL="690876" indent="-345438" lvl="1">
              <a:lnSpc>
                <a:spcPts val="5343"/>
              </a:lnSpc>
              <a:buFont typeface="Arial"/>
              <a:buChar char="•"/>
            </a:pPr>
            <a:r>
              <a:rPr lang="en-US" b="true" sz="3199" spc="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Minh Khoi</a:t>
            </a:r>
          </a:p>
          <a:p>
            <a:pPr algn="ctr">
              <a:lnSpc>
                <a:spcPts val="5343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1192306" y="2744579"/>
            <a:ext cx="4653295" cy="5925652"/>
            <a:chOff x="0" y="0"/>
            <a:chExt cx="1225559" cy="15606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5559" cy="1560666"/>
            </a:xfrm>
            <a:custGeom>
              <a:avLst/>
              <a:gdLst/>
              <a:ahLst/>
              <a:cxnLst/>
              <a:rect r="r" b="b" t="t" l="l"/>
              <a:pathLst>
                <a:path h="1560666" w="1225559">
                  <a:moveTo>
                    <a:pt x="166375" y="0"/>
                  </a:moveTo>
                  <a:lnTo>
                    <a:pt x="1059184" y="0"/>
                  </a:lnTo>
                  <a:cubicBezTo>
                    <a:pt x="1151071" y="0"/>
                    <a:pt x="1225559" y="74489"/>
                    <a:pt x="1225559" y="166375"/>
                  </a:cubicBezTo>
                  <a:lnTo>
                    <a:pt x="1225559" y="1394291"/>
                  </a:lnTo>
                  <a:cubicBezTo>
                    <a:pt x="1225559" y="1486177"/>
                    <a:pt x="1151071" y="1560666"/>
                    <a:pt x="1059184" y="1560666"/>
                  </a:cubicBezTo>
                  <a:lnTo>
                    <a:pt x="166375" y="1560666"/>
                  </a:lnTo>
                  <a:cubicBezTo>
                    <a:pt x="74489" y="1560666"/>
                    <a:pt x="0" y="1486177"/>
                    <a:pt x="0" y="1394291"/>
                  </a:cubicBezTo>
                  <a:lnTo>
                    <a:pt x="0" y="166375"/>
                  </a:lnTo>
                  <a:cubicBezTo>
                    <a:pt x="0" y="74489"/>
                    <a:pt x="74489" y="0"/>
                    <a:pt x="166375" y="0"/>
                  </a:cubicBezTo>
                  <a:close/>
                </a:path>
              </a:pathLst>
            </a:custGeom>
            <a:solidFill>
              <a:srgbClr val="34353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225559" cy="162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92306" y="2763236"/>
            <a:ext cx="1675258" cy="5906995"/>
            <a:chOff x="0" y="0"/>
            <a:chExt cx="441220" cy="15557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1220" cy="1555752"/>
            </a:xfrm>
            <a:custGeom>
              <a:avLst/>
              <a:gdLst/>
              <a:ahLst/>
              <a:cxnLst/>
              <a:rect r="r" b="b" t="t" l="l"/>
              <a:pathLst>
                <a:path h="1555752" w="441220">
                  <a:moveTo>
                    <a:pt x="0" y="0"/>
                  </a:moveTo>
                  <a:lnTo>
                    <a:pt x="441220" y="0"/>
                  </a:lnTo>
                  <a:lnTo>
                    <a:pt x="441220" y="1555752"/>
                  </a:lnTo>
                  <a:lnTo>
                    <a:pt x="0" y="1555752"/>
                  </a:lnTo>
                  <a:close/>
                </a:path>
              </a:pathLst>
            </a:custGeom>
            <a:solidFill>
              <a:srgbClr val="34353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441220" cy="162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445418" y="5568808"/>
            <a:ext cx="3400183" cy="2466679"/>
          </a:xfrm>
          <a:custGeom>
            <a:avLst/>
            <a:gdLst/>
            <a:ahLst/>
            <a:cxnLst/>
            <a:rect r="r" b="b" t="t" l="l"/>
            <a:pathLst>
              <a:path h="2466679" w="3400183">
                <a:moveTo>
                  <a:pt x="0" y="0"/>
                </a:moveTo>
                <a:lnTo>
                  <a:pt x="3400183" y="0"/>
                </a:lnTo>
                <a:lnTo>
                  <a:pt x="3400183" y="2466679"/>
                </a:lnTo>
                <a:lnTo>
                  <a:pt x="0" y="24666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-329075" y="3113378"/>
            <a:ext cx="10359680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 spc="516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GROUP 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93126" y="3265457"/>
            <a:ext cx="3786188" cy="59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PROJECT GROUP 7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98160" y="1028700"/>
            <a:ext cx="2561140" cy="499476"/>
            <a:chOff x="0" y="0"/>
            <a:chExt cx="674539" cy="1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53837" y="1983586"/>
            <a:ext cx="5556104" cy="6501234"/>
            <a:chOff x="0" y="0"/>
            <a:chExt cx="1463336" cy="17122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3336" cy="1712259"/>
            </a:xfrm>
            <a:custGeom>
              <a:avLst/>
              <a:gdLst/>
              <a:ahLst/>
              <a:cxnLst/>
              <a:rect r="r" b="b" t="t" l="l"/>
              <a:pathLst>
                <a:path h="1712259" w="1463336">
                  <a:moveTo>
                    <a:pt x="51556" y="0"/>
                  </a:moveTo>
                  <a:lnTo>
                    <a:pt x="1411780" y="0"/>
                  </a:lnTo>
                  <a:cubicBezTo>
                    <a:pt x="1440254" y="0"/>
                    <a:pt x="1463336" y="23082"/>
                    <a:pt x="1463336" y="51556"/>
                  </a:cubicBezTo>
                  <a:lnTo>
                    <a:pt x="1463336" y="1660703"/>
                  </a:lnTo>
                  <a:cubicBezTo>
                    <a:pt x="1463336" y="1689177"/>
                    <a:pt x="1440254" y="1712259"/>
                    <a:pt x="1411780" y="1712259"/>
                  </a:cubicBezTo>
                  <a:lnTo>
                    <a:pt x="51556" y="1712259"/>
                  </a:lnTo>
                  <a:cubicBezTo>
                    <a:pt x="23082" y="1712259"/>
                    <a:pt x="0" y="1689177"/>
                    <a:pt x="0" y="1660703"/>
                  </a:cubicBezTo>
                  <a:lnTo>
                    <a:pt x="0" y="51556"/>
                  </a:lnTo>
                  <a:cubicBezTo>
                    <a:pt x="0" y="23082"/>
                    <a:pt x="23082" y="0"/>
                    <a:pt x="51556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63336" cy="1778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08703" y="2146297"/>
            <a:ext cx="5246370" cy="6175813"/>
            <a:chOff x="0" y="0"/>
            <a:chExt cx="812800" cy="9567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956795"/>
            </a:xfrm>
            <a:custGeom>
              <a:avLst/>
              <a:gdLst/>
              <a:ahLst/>
              <a:cxnLst/>
              <a:rect r="r" b="b" t="t" l="l"/>
              <a:pathLst>
                <a:path h="956795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922855"/>
                  </a:lnTo>
                  <a:cubicBezTo>
                    <a:pt x="812800" y="941599"/>
                    <a:pt x="797604" y="956795"/>
                    <a:pt x="778860" y="956795"/>
                  </a:cubicBezTo>
                  <a:lnTo>
                    <a:pt x="33940" y="956795"/>
                  </a:lnTo>
                  <a:cubicBezTo>
                    <a:pt x="15196" y="956795"/>
                    <a:pt x="0" y="941599"/>
                    <a:pt x="0" y="92285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46210" t="-17529" r="-86676" b="-1428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7490362"/>
            <a:ext cx="3239480" cy="640486"/>
            <a:chOff x="0" y="0"/>
            <a:chExt cx="853196" cy="168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3196" cy="168688"/>
            </a:xfrm>
            <a:custGeom>
              <a:avLst/>
              <a:gdLst/>
              <a:ahLst/>
              <a:cxnLst/>
              <a:rect r="r" b="b" t="t" l="l"/>
              <a:pathLst>
                <a:path h="168688" w="853196">
                  <a:moveTo>
                    <a:pt x="84344" y="0"/>
                  </a:moveTo>
                  <a:lnTo>
                    <a:pt x="768853" y="0"/>
                  </a:lnTo>
                  <a:cubicBezTo>
                    <a:pt x="791222" y="0"/>
                    <a:pt x="812675" y="8886"/>
                    <a:pt x="828493" y="24704"/>
                  </a:cubicBezTo>
                  <a:cubicBezTo>
                    <a:pt x="844310" y="40521"/>
                    <a:pt x="853196" y="61974"/>
                    <a:pt x="853196" y="84344"/>
                  </a:cubicBezTo>
                  <a:lnTo>
                    <a:pt x="853196" y="84344"/>
                  </a:lnTo>
                  <a:cubicBezTo>
                    <a:pt x="853196" y="106713"/>
                    <a:pt x="844310" y="128166"/>
                    <a:pt x="828493" y="143984"/>
                  </a:cubicBezTo>
                  <a:cubicBezTo>
                    <a:pt x="812675" y="159802"/>
                    <a:pt x="791222" y="168688"/>
                    <a:pt x="768853" y="168688"/>
                  </a:cubicBezTo>
                  <a:lnTo>
                    <a:pt x="84344" y="168688"/>
                  </a:lnTo>
                  <a:cubicBezTo>
                    <a:pt x="61974" y="168688"/>
                    <a:pt x="40521" y="159802"/>
                    <a:pt x="24704" y="143984"/>
                  </a:cubicBezTo>
                  <a:cubicBezTo>
                    <a:pt x="8886" y="128166"/>
                    <a:pt x="0" y="106713"/>
                    <a:pt x="0" y="84344"/>
                  </a:cubicBezTo>
                  <a:lnTo>
                    <a:pt x="0" y="84344"/>
                  </a:lnTo>
                  <a:cubicBezTo>
                    <a:pt x="0" y="61974"/>
                    <a:pt x="8886" y="40521"/>
                    <a:pt x="24704" y="24704"/>
                  </a:cubicBezTo>
                  <a:cubicBezTo>
                    <a:pt x="40521" y="8886"/>
                    <a:pt x="61974" y="0"/>
                    <a:pt x="84344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53196" cy="23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77628" y="4205916"/>
            <a:ext cx="3602967" cy="2056575"/>
            <a:chOff x="0" y="0"/>
            <a:chExt cx="948930" cy="5416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8930" cy="541649"/>
            </a:xfrm>
            <a:custGeom>
              <a:avLst/>
              <a:gdLst/>
              <a:ahLst/>
              <a:cxnLst/>
              <a:rect r="r" b="b" t="t" l="l"/>
              <a:pathLst>
                <a:path h="541649" w="948930">
                  <a:moveTo>
                    <a:pt x="64463" y="0"/>
                  </a:moveTo>
                  <a:lnTo>
                    <a:pt x="884467" y="0"/>
                  </a:lnTo>
                  <a:cubicBezTo>
                    <a:pt x="920069" y="0"/>
                    <a:pt x="948930" y="28861"/>
                    <a:pt x="948930" y="64463"/>
                  </a:cubicBezTo>
                  <a:lnTo>
                    <a:pt x="948930" y="477187"/>
                  </a:lnTo>
                  <a:cubicBezTo>
                    <a:pt x="948930" y="494283"/>
                    <a:pt x="942138" y="510680"/>
                    <a:pt x="930049" y="522769"/>
                  </a:cubicBezTo>
                  <a:cubicBezTo>
                    <a:pt x="917960" y="534858"/>
                    <a:pt x="901563" y="541649"/>
                    <a:pt x="884467" y="541649"/>
                  </a:cubicBezTo>
                  <a:lnTo>
                    <a:pt x="64463" y="541649"/>
                  </a:lnTo>
                  <a:cubicBezTo>
                    <a:pt x="28861" y="541649"/>
                    <a:pt x="0" y="512788"/>
                    <a:pt x="0" y="477187"/>
                  </a:cubicBezTo>
                  <a:lnTo>
                    <a:pt x="0" y="64463"/>
                  </a:lnTo>
                  <a:cubicBezTo>
                    <a:pt x="0" y="47366"/>
                    <a:pt x="6792" y="30970"/>
                    <a:pt x="18881" y="18881"/>
                  </a:cubicBezTo>
                  <a:cubicBezTo>
                    <a:pt x="30970" y="6792"/>
                    <a:pt x="47366" y="0"/>
                    <a:pt x="64463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948930" cy="608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29301" y="4760057"/>
            <a:ext cx="902587" cy="948292"/>
            <a:chOff x="0" y="0"/>
            <a:chExt cx="237718" cy="249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7718" cy="249756"/>
            </a:xfrm>
            <a:custGeom>
              <a:avLst/>
              <a:gdLst/>
              <a:ahLst/>
              <a:cxnLst/>
              <a:rect r="r" b="b" t="t" l="l"/>
              <a:pathLst>
                <a:path h="249756" w="237718">
                  <a:moveTo>
                    <a:pt x="118859" y="0"/>
                  </a:moveTo>
                  <a:lnTo>
                    <a:pt x="118859" y="0"/>
                  </a:lnTo>
                  <a:cubicBezTo>
                    <a:pt x="150383" y="0"/>
                    <a:pt x="180615" y="12523"/>
                    <a:pt x="202905" y="34813"/>
                  </a:cubicBezTo>
                  <a:cubicBezTo>
                    <a:pt x="225196" y="57103"/>
                    <a:pt x="237718" y="87336"/>
                    <a:pt x="237718" y="118859"/>
                  </a:cubicBezTo>
                  <a:lnTo>
                    <a:pt x="237718" y="130897"/>
                  </a:lnTo>
                  <a:cubicBezTo>
                    <a:pt x="237718" y="162420"/>
                    <a:pt x="225196" y="192652"/>
                    <a:pt x="202905" y="214943"/>
                  </a:cubicBezTo>
                  <a:cubicBezTo>
                    <a:pt x="180615" y="237233"/>
                    <a:pt x="150383" y="249756"/>
                    <a:pt x="118859" y="249756"/>
                  </a:cubicBezTo>
                  <a:lnTo>
                    <a:pt x="118859" y="249756"/>
                  </a:lnTo>
                  <a:cubicBezTo>
                    <a:pt x="87336" y="249756"/>
                    <a:pt x="57103" y="237233"/>
                    <a:pt x="34813" y="214943"/>
                  </a:cubicBezTo>
                  <a:cubicBezTo>
                    <a:pt x="12523" y="192652"/>
                    <a:pt x="0" y="162420"/>
                    <a:pt x="0" y="130897"/>
                  </a:cubicBezTo>
                  <a:lnTo>
                    <a:pt x="0" y="118859"/>
                  </a:lnTo>
                  <a:cubicBezTo>
                    <a:pt x="0" y="87336"/>
                    <a:pt x="12523" y="57103"/>
                    <a:pt x="34813" y="34813"/>
                  </a:cubicBezTo>
                  <a:cubicBezTo>
                    <a:pt x="57103" y="12523"/>
                    <a:pt x="87336" y="0"/>
                    <a:pt x="118859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37718" cy="316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99496" y="6624503"/>
            <a:ext cx="5230949" cy="2474763"/>
            <a:chOff x="0" y="0"/>
            <a:chExt cx="1377699" cy="6517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7699" cy="651789"/>
            </a:xfrm>
            <a:custGeom>
              <a:avLst/>
              <a:gdLst/>
              <a:ahLst/>
              <a:cxnLst/>
              <a:rect r="r" b="b" t="t" l="l"/>
              <a:pathLst>
                <a:path h="651789" w="1377699">
                  <a:moveTo>
                    <a:pt x="54761" y="0"/>
                  </a:moveTo>
                  <a:lnTo>
                    <a:pt x="1322938" y="0"/>
                  </a:lnTo>
                  <a:cubicBezTo>
                    <a:pt x="1353181" y="0"/>
                    <a:pt x="1377699" y="24517"/>
                    <a:pt x="1377699" y="54761"/>
                  </a:cubicBezTo>
                  <a:lnTo>
                    <a:pt x="1377699" y="597029"/>
                  </a:lnTo>
                  <a:cubicBezTo>
                    <a:pt x="1377699" y="627272"/>
                    <a:pt x="1353181" y="651789"/>
                    <a:pt x="1322938" y="651789"/>
                  </a:cubicBezTo>
                  <a:lnTo>
                    <a:pt x="54761" y="651789"/>
                  </a:lnTo>
                  <a:cubicBezTo>
                    <a:pt x="24517" y="651789"/>
                    <a:pt x="0" y="627272"/>
                    <a:pt x="0" y="597029"/>
                  </a:cubicBezTo>
                  <a:lnTo>
                    <a:pt x="0" y="54761"/>
                  </a:lnTo>
                  <a:cubicBezTo>
                    <a:pt x="0" y="24517"/>
                    <a:pt x="24517" y="0"/>
                    <a:pt x="54761" y="0"/>
                  </a:cubicBezTo>
                  <a:close/>
                </a:path>
              </a:pathLst>
            </a:custGeom>
            <a:solidFill>
              <a:srgbClr val="F7F9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377699" cy="718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45300" y="6774654"/>
            <a:ext cx="4939342" cy="2174461"/>
            <a:chOff x="0" y="0"/>
            <a:chExt cx="765233" cy="3368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65233" cy="336881"/>
            </a:xfrm>
            <a:custGeom>
              <a:avLst/>
              <a:gdLst/>
              <a:ahLst/>
              <a:cxnLst/>
              <a:rect r="r" b="b" t="t" l="l"/>
              <a:pathLst>
                <a:path h="336881" w="765233">
                  <a:moveTo>
                    <a:pt x="36050" y="0"/>
                  </a:moveTo>
                  <a:lnTo>
                    <a:pt x="729183" y="0"/>
                  </a:lnTo>
                  <a:cubicBezTo>
                    <a:pt x="738744" y="0"/>
                    <a:pt x="747914" y="3798"/>
                    <a:pt x="754674" y="10559"/>
                  </a:cubicBezTo>
                  <a:cubicBezTo>
                    <a:pt x="761435" y="17320"/>
                    <a:pt x="765233" y="26489"/>
                    <a:pt x="765233" y="36050"/>
                  </a:cubicBezTo>
                  <a:lnTo>
                    <a:pt x="765233" y="300831"/>
                  </a:lnTo>
                  <a:cubicBezTo>
                    <a:pt x="765233" y="310392"/>
                    <a:pt x="761435" y="319561"/>
                    <a:pt x="754674" y="326322"/>
                  </a:cubicBezTo>
                  <a:cubicBezTo>
                    <a:pt x="747914" y="333083"/>
                    <a:pt x="738744" y="336881"/>
                    <a:pt x="729183" y="336881"/>
                  </a:cubicBezTo>
                  <a:lnTo>
                    <a:pt x="36050" y="336881"/>
                  </a:lnTo>
                  <a:cubicBezTo>
                    <a:pt x="26489" y="336881"/>
                    <a:pt x="17320" y="333083"/>
                    <a:pt x="10559" y="326322"/>
                  </a:cubicBezTo>
                  <a:cubicBezTo>
                    <a:pt x="3798" y="319561"/>
                    <a:pt x="0" y="310392"/>
                    <a:pt x="0" y="300831"/>
                  </a:cubicBezTo>
                  <a:lnTo>
                    <a:pt x="0" y="36050"/>
                  </a:lnTo>
                  <a:cubicBezTo>
                    <a:pt x="0" y="26489"/>
                    <a:pt x="3798" y="17320"/>
                    <a:pt x="10559" y="10559"/>
                  </a:cubicBezTo>
                  <a:cubicBezTo>
                    <a:pt x="17320" y="3798"/>
                    <a:pt x="26489" y="0"/>
                    <a:pt x="3605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670" r="0" b="-2567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708401" y="4972897"/>
            <a:ext cx="544388" cy="522613"/>
          </a:xfrm>
          <a:custGeom>
            <a:avLst/>
            <a:gdLst/>
            <a:ahLst/>
            <a:cxnLst/>
            <a:rect r="r" b="b" t="t" l="l"/>
            <a:pathLst>
              <a:path h="522613" w="544388">
                <a:moveTo>
                  <a:pt x="0" y="0"/>
                </a:moveTo>
                <a:lnTo>
                  <a:pt x="544388" y="0"/>
                </a:lnTo>
                <a:lnTo>
                  <a:pt x="544388" y="522613"/>
                </a:lnTo>
                <a:lnTo>
                  <a:pt x="0" y="522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5274254"/>
            <a:ext cx="774365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Keansburg Park is now prime focus of the the city and nation. It is made by Gottlieb groups of companies. The development of this park took 5 years to get their desired finished product. It has become nation pride now. The area of theme park is about 45 acre land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782332"/>
            <a:ext cx="683249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Some informations about Keansburg Park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835170"/>
            <a:ext cx="7104106" cy="86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Welcome 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503759"/>
            <a:ext cx="8495776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Keansburg Park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7564893"/>
            <a:ext cx="3239480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More Information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032726"/>
            <a:ext cx="182400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Keansburg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52703" y="1032726"/>
            <a:ext cx="2050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59347" y="1032726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8902131"/>
            <a:ext cx="4472874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6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03074" y="5163812"/>
            <a:ext cx="2700781" cy="7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Of children are safe &amp; supervised by staff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29907" y="4472242"/>
            <a:ext cx="1647115" cy="61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99%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8737520" y="1983586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276588" y="8949115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259300" y="6991082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65183" y="2983924"/>
            <a:ext cx="3513547" cy="7366959"/>
            <a:chOff x="0" y="0"/>
            <a:chExt cx="925379" cy="1940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5379" cy="1940269"/>
            </a:xfrm>
            <a:custGeom>
              <a:avLst/>
              <a:gdLst/>
              <a:ahLst/>
              <a:cxnLst/>
              <a:rect r="r" b="b" t="t" l="l"/>
              <a:pathLst>
                <a:path h="1940269" w="925379">
                  <a:moveTo>
                    <a:pt x="0" y="0"/>
                  </a:moveTo>
                  <a:lnTo>
                    <a:pt x="925379" y="0"/>
                  </a:lnTo>
                  <a:lnTo>
                    <a:pt x="925379" y="1940269"/>
                  </a:lnTo>
                  <a:lnTo>
                    <a:pt x="0" y="1940269"/>
                  </a:ln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25379" cy="2006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429756" y="2052051"/>
            <a:ext cx="3740813" cy="740184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42624" t="0" r="-14262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688943" y="3650797"/>
            <a:ext cx="3740813" cy="740184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42624" t="0" r="-142624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28700" y="3996935"/>
            <a:ext cx="3862405" cy="706112"/>
            <a:chOff x="0" y="0"/>
            <a:chExt cx="1017259" cy="1859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7259" cy="185972"/>
            </a:xfrm>
            <a:custGeom>
              <a:avLst/>
              <a:gdLst/>
              <a:ahLst/>
              <a:cxnLst/>
              <a:rect r="r" b="b" t="t" l="l"/>
              <a:pathLst>
                <a:path h="185972" w="1017259">
                  <a:moveTo>
                    <a:pt x="60133" y="0"/>
                  </a:moveTo>
                  <a:lnTo>
                    <a:pt x="957126" y="0"/>
                  </a:lnTo>
                  <a:cubicBezTo>
                    <a:pt x="990337" y="0"/>
                    <a:pt x="1017259" y="26922"/>
                    <a:pt x="1017259" y="60133"/>
                  </a:cubicBezTo>
                  <a:lnTo>
                    <a:pt x="1017259" y="125839"/>
                  </a:lnTo>
                  <a:cubicBezTo>
                    <a:pt x="1017259" y="159049"/>
                    <a:pt x="990337" y="185972"/>
                    <a:pt x="957126" y="185972"/>
                  </a:cubicBezTo>
                  <a:lnTo>
                    <a:pt x="60133" y="185972"/>
                  </a:lnTo>
                  <a:cubicBezTo>
                    <a:pt x="26922" y="185972"/>
                    <a:pt x="0" y="159049"/>
                    <a:pt x="0" y="125839"/>
                  </a:cubicBezTo>
                  <a:lnTo>
                    <a:pt x="0" y="60133"/>
                  </a:lnTo>
                  <a:cubicBezTo>
                    <a:pt x="0" y="26922"/>
                    <a:pt x="26922" y="0"/>
                    <a:pt x="60133" y="0"/>
                  </a:cubicBezTo>
                  <a:close/>
                </a:path>
              </a:pathLst>
            </a:custGeom>
            <a:solidFill>
              <a:srgbClr val="F7F9FF"/>
            </a:solidFill>
            <a:ln w="38100" cap="rnd">
              <a:solidFill>
                <a:srgbClr val="0762A4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017259" cy="252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8700" y="4760197"/>
            <a:ext cx="3862405" cy="4079450"/>
            <a:chOff x="0" y="0"/>
            <a:chExt cx="1017259" cy="107442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7259" cy="1074423"/>
            </a:xfrm>
            <a:custGeom>
              <a:avLst/>
              <a:gdLst/>
              <a:ahLst/>
              <a:cxnLst/>
              <a:rect r="r" b="b" t="t" l="l"/>
              <a:pathLst>
                <a:path h="1074423" w="1017259">
                  <a:moveTo>
                    <a:pt x="60133" y="0"/>
                  </a:moveTo>
                  <a:lnTo>
                    <a:pt x="957126" y="0"/>
                  </a:lnTo>
                  <a:cubicBezTo>
                    <a:pt x="990337" y="0"/>
                    <a:pt x="1017259" y="26922"/>
                    <a:pt x="1017259" y="60133"/>
                  </a:cubicBezTo>
                  <a:lnTo>
                    <a:pt x="1017259" y="1014290"/>
                  </a:lnTo>
                  <a:cubicBezTo>
                    <a:pt x="1017259" y="1047501"/>
                    <a:pt x="990337" y="1074423"/>
                    <a:pt x="957126" y="1074423"/>
                  </a:cubicBezTo>
                  <a:lnTo>
                    <a:pt x="60133" y="1074423"/>
                  </a:lnTo>
                  <a:cubicBezTo>
                    <a:pt x="26922" y="1074423"/>
                    <a:pt x="0" y="1047501"/>
                    <a:pt x="0" y="1014290"/>
                  </a:cubicBezTo>
                  <a:lnTo>
                    <a:pt x="0" y="60133"/>
                  </a:lnTo>
                  <a:cubicBezTo>
                    <a:pt x="0" y="26922"/>
                    <a:pt x="26922" y="0"/>
                    <a:pt x="60133" y="0"/>
                  </a:cubicBezTo>
                  <a:close/>
                </a:path>
              </a:pathLst>
            </a:custGeom>
            <a:solidFill>
              <a:srgbClr val="F7F9FF"/>
            </a:solidFill>
            <a:ln w="38100" cap="rnd">
              <a:solidFill>
                <a:srgbClr val="0762A4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017259" cy="114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312632" y="3996935"/>
            <a:ext cx="4072508" cy="706112"/>
            <a:chOff x="0" y="0"/>
            <a:chExt cx="1072595" cy="1859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72595" cy="185972"/>
            </a:xfrm>
            <a:custGeom>
              <a:avLst/>
              <a:gdLst/>
              <a:ahLst/>
              <a:cxnLst/>
              <a:rect r="r" b="b" t="t" l="l"/>
              <a:pathLst>
                <a:path h="185972" w="1072595">
                  <a:moveTo>
                    <a:pt x="57031" y="0"/>
                  </a:moveTo>
                  <a:lnTo>
                    <a:pt x="1015564" y="0"/>
                  </a:lnTo>
                  <a:cubicBezTo>
                    <a:pt x="1047061" y="0"/>
                    <a:pt x="1072595" y="25533"/>
                    <a:pt x="1072595" y="57031"/>
                  </a:cubicBezTo>
                  <a:lnTo>
                    <a:pt x="1072595" y="128941"/>
                  </a:lnTo>
                  <a:cubicBezTo>
                    <a:pt x="1072595" y="160438"/>
                    <a:pt x="1047061" y="185972"/>
                    <a:pt x="1015564" y="185972"/>
                  </a:cubicBezTo>
                  <a:lnTo>
                    <a:pt x="57031" y="185972"/>
                  </a:lnTo>
                  <a:cubicBezTo>
                    <a:pt x="25533" y="185972"/>
                    <a:pt x="0" y="160438"/>
                    <a:pt x="0" y="128941"/>
                  </a:cubicBezTo>
                  <a:lnTo>
                    <a:pt x="0" y="57031"/>
                  </a:lnTo>
                  <a:cubicBezTo>
                    <a:pt x="0" y="25533"/>
                    <a:pt x="25533" y="0"/>
                    <a:pt x="57031" y="0"/>
                  </a:cubicBezTo>
                  <a:close/>
                </a:path>
              </a:pathLst>
            </a:custGeom>
            <a:solidFill>
              <a:srgbClr val="0762A4"/>
            </a:solidFill>
            <a:ln w="38100" cap="rnd">
              <a:solidFill>
                <a:srgbClr val="0762A4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072595" cy="252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312632" y="4760197"/>
            <a:ext cx="4072508" cy="4079450"/>
            <a:chOff x="0" y="0"/>
            <a:chExt cx="1072595" cy="107442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2595" cy="1074423"/>
            </a:xfrm>
            <a:custGeom>
              <a:avLst/>
              <a:gdLst/>
              <a:ahLst/>
              <a:cxnLst/>
              <a:rect r="r" b="b" t="t" l="l"/>
              <a:pathLst>
                <a:path h="1074423" w="1072595">
                  <a:moveTo>
                    <a:pt x="57031" y="0"/>
                  </a:moveTo>
                  <a:lnTo>
                    <a:pt x="1015564" y="0"/>
                  </a:lnTo>
                  <a:cubicBezTo>
                    <a:pt x="1047061" y="0"/>
                    <a:pt x="1072595" y="25533"/>
                    <a:pt x="1072595" y="57031"/>
                  </a:cubicBezTo>
                  <a:lnTo>
                    <a:pt x="1072595" y="1017392"/>
                  </a:lnTo>
                  <a:cubicBezTo>
                    <a:pt x="1072595" y="1048890"/>
                    <a:pt x="1047061" y="1074423"/>
                    <a:pt x="1015564" y="1074423"/>
                  </a:cubicBezTo>
                  <a:lnTo>
                    <a:pt x="57031" y="1074423"/>
                  </a:lnTo>
                  <a:cubicBezTo>
                    <a:pt x="25533" y="1074423"/>
                    <a:pt x="0" y="1048890"/>
                    <a:pt x="0" y="1017392"/>
                  </a:cubicBezTo>
                  <a:lnTo>
                    <a:pt x="0" y="57031"/>
                  </a:lnTo>
                  <a:cubicBezTo>
                    <a:pt x="0" y="25533"/>
                    <a:pt x="25533" y="0"/>
                    <a:pt x="57031" y="0"/>
                  </a:cubicBezTo>
                  <a:close/>
                </a:path>
              </a:pathLst>
            </a:custGeom>
            <a:solidFill>
              <a:srgbClr val="0762A4"/>
            </a:solidFill>
            <a:ln w="38100" cap="rnd">
              <a:solidFill>
                <a:srgbClr val="0762A4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072595" cy="114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698160" y="1028700"/>
            <a:ext cx="2561140" cy="499476"/>
            <a:chOff x="0" y="0"/>
            <a:chExt cx="674539" cy="1315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419746" y="2258119"/>
            <a:ext cx="4059389" cy="1230570"/>
            <a:chOff x="0" y="0"/>
            <a:chExt cx="1069140" cy="32410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69140" cy="324101"/>
            </a:xfrm>
            <a:custGeom>
              <a:avLst/>
              <a:gdLst/>
              <a:ahLst/>
              <a:cxnLst/>
              <a:rect r="r" b="b" t="t" l="l"/>
              <a:pathLst>
                <a:path h="324101" w="1069140">
                  <a:moveTo>
                    <a:pt x="51493" y="0"/>
                  </a:moveTo>
                  <a:lnTo>
                    <a:pt x="1017646" y="0"/>
                  </a:lnTo>
                  <a:cubicBezTo>
                    <a:pt x="1046085" y="0"/>
                    <a:pt x="1069140" y="23054"/>
                    <a:pt x="1069140" y="51493"/>
                  </a:cubicBezTo>
                  <a:lnTo>
                    <a:pt x="1069140" y="272607"/>
                  </a:lnTo>
                  <a:cubicBezTo>
                    <a:pt x="1069140" y="301046"/>
                    <a:pt x="1046085" y="324101"/>
                    <a:pt x="1017646" y="324101"/>
                  </a:cubicBezTo>
                  <a:lnTo>
                    <a:pt x="51493" y="324101"/>
                  </a:lnTo>
                  <a:cubicBezTo>
                    <a:pt x="23054" y="324101"/>
                    <a:pt x="0" y="301046"/>
                    <a:pt x="0" y="272607"/>
                  </a:cubicBezTo>
                  <a:lnTo>
                    <a:pt x="0" y="51493"/>
                  </a:lnTo>
                  <a:cubicBezTo>
                    <a:pt x="0" y="23054"/>
                    <a:pt x="23054" y="0"/>
                    <a:pt x="51493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66675"/>
              <a:ext cx="1069140" cy="390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706390" y="2470990"/>
            <a:ext cx="806292" cy="804826"/>
          </a:xfrm>
          <a:custGeom>
            <a:avLst/>
            <a:gdLst/>
            <a:ahLst/>
            <a:cxnLst/>
            <a:rect r="r" b="b" t="t" l="l"/>
            <a:pathLst>
              <a:path h="804826" w="806292">
                <a:moveTo>
                  <a:pt x="0" y="0"/>
                </a:moveTo>
                <a:lnTo>
                  <a:pt x="806293" y="0"/>
                </a:lnTo>
                <a:lnTo>
                  <a:pt x="806293" y="804827"/>
                </a:lnTo>
                <a:lnTo>
                  <a:pt x="0" y="80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5985762" y="7955814"/>
            <a:ext cx="2561140" cy="499476"/>
            <a:chOff x="0" y="0"/>
            <a:chExt cx="674539" cy="13154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31212" y="7955814"/>
            <a:ext cx="2561140" cy="499476"/>
            <a:chOff x="0" y="0"/>
            <a:chExt cx="674539" cy="13154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8598184" y="1475830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2" y="0"/>
                </a:lnTo>
                <a:lnTo>
                  <a:pt x="1573912" y="1508094"/>
                </a:lnTo>
                <a:lnTo>
                  <a:pt x="0" y="1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-545211" y="8504253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4"/>
                </a:lnTo>
                <a:lnTo>
                  <a:pt x="0" y="150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7259300" y="4880108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1759148" y="2418108"/>
            <a:ext cx="2433342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Get the biggest discount!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1032726"/>
            <a:ext cx="182400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Keansburg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852703" y="1032660"/>
            <a:ext cx="2050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53636" y="2115244"/>
            <a:ext cx="7104106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Our WaterPark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53636" y="2783832"/>
            <a:ext cx="6225069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Tour Packages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53636" y="4104246"/>
            <a:ext cx="3482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Basic Package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030611" y="4104246"/>
            <a:ext cx="348272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Family Package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791786" y="4853105"/>
            <a:ext cx="1960370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$260,90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759106" y="5654113"/>
            <a:ext cx="306183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All access to waterpark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736138" y="6077023"/>
            <a:ext cx="23716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Get Two Gazebo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736138" y="6499933"/>
            <a:ext cx="246638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Free Soft Drinks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64" id="64"/>
          <p:cNvSpPr txBox="true"/>
          <p:nvPr/>
        </p:nvSpPr>
        <p:spPr>
          <a:xfrm rot="0">
            <a:off x="5736138" y="6922843"/>
            <a:ext cx="267158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Get Four Lockers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65" id="65"/>
          <p:cNvSpPr txBox="true"/>
          <p:nvPr/>
        </p:nvSpPr>
        <p:spPr>
          <a:xfrm rot="0">
            <a:off x="6108136" y="7959840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759347" y="1032726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869765" y="4853105"/>
            <a:ext cx="196587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$60,90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75613" y="7959840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709184" y="5651870"/>
            <a:ext cx="23716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Get Small Gazebo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709184" y="6077023"/>
            <a:ext cx="237162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Free Soft Drink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71" id="71"/>
          <p:cNvSpPr txBox="true"/>
          <p:nvPr/>
        </p:nvSpPr>
        <p:spPr>
          <a:xfrm rot="0">
            <a:off x="1709184" y="6484355"/>
            <a:ext cx="237162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Get One Locker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72" id="72"/>
          <p:cNvSpPr txBox="true"/>
          <p:nvPr/>
        </p:nvSpPr>
        <p:spPr>
          <a:xfrm rot="0">
            <a:off x="1709184" y="6898015"/>
            <a:ext cx="2405196" cy="111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1"/>
              </a:lnSpc>
            </a:pPr>
            <a:r>
              <a:rPr lang="en-US" sz="2129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Free Towel</a:t>
            </a:r>
          </a:p>
          <a:p>
            <a:pPr algn="just">
              <a:lnSpc>
                <a:spcPts val="2981"/>
              </a:lnSpc>
            </a:pPr>
          </a:p>
          <a:p>
            <a:pPr algn="just">
              <a:lnSpc>
                <a:spcPts val="2981"/>
              </a:lnSpc>
            </a:pPr>
          </a:p>
        </p:txBody>
      </p:sp>
      <p:sp>
        <p:nvSpPr>
          <p:cNvPr name="TextBox 73" id="73"/>
          <p:cNvSpPr txBox="true"/>
          <p:nvPr/>
        </p:nvSpPr>
        <p:spPr>
          <a:xfrm rot="0">
            <a:off x="1028700" y="8902131"/>
            <a:ext cx="4472874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6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736138" y="7345753"/>
            <a:ext cx="267158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7F9FF"/>
                </a:solidFill>
                <a:latin typeface="Open Sans"/>
                <a:ea typeface="Open Sans"/>
                <a:cs typeface="Open Sans"/>
                <a:sym typeface="Open Sans"/>
              </a:rPr>
              <a:t>Free Four Towels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98160" y="1028700"/>
            <a:ext cx="2561140" cy="499476"/>
            <a:chOff x="0" y="0"/>
            <a:chExt cx="674539" cy="1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98650" y="6650273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98650" y="7074020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98650" y="7497767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98650" y="7921514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98650" y="8345261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5"/>
                </a:lnTo>
                <a:lnTo>
                  <a:pt x="0" y="224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98650" y="8769009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98650" y="9192756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98650" y="9616503"/>
            <a:ext cx="20285300" cy="2249824"/>
          </a:xfrm>
          <a:custGeom>
            <a:avLst/>
            <a:gdLst/>
            <a:ahLst/>
            <a:cxnLst/>
            <a:rect r="r" b="b" t="t" l="l"/>
            <a:pathLst>
              <a:path h="2249824" w="20285300">
                <a:moveTo>
                  <a:pt x="0" y="0"/>
                </a:moveTo>
                <a:lnTo>
                  <a:pt x="20285300" y="0"/>
                </a:lnTo>
                <a:lnTo>
                  <a:pt x="20285300" y="2249824"/>
                </a:lnTo>
                <a:lnTo>
                  <a:pt x="0" y="224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23379" y="942337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15231" y="2436816"/>
            <a:ext cx="15457538" cy="6609611"/>
            <a:chOff x="0" y="0"/>
            <a:chExt cx="4071121" cy="17408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71121" cy="1740803"/>
            </a:xfrm>
            <a:custGeom>
              <a:avLst/>
              <a:gdLst/>
              <a:ahLst/>
              <a:cxnLst/>
              <a:rect r="r" b="b" t="t" l="l"/>
              <a:pathLst>
                <a:path h="1740803" w="4071121">
                  <a:moveTo>
                    <a:pt x="25543" y="0"/>
                  </a:moveTo>
                  <a:lnTo>
                    <a:pt x="4045578" y="0"/>
                  </a:lnTo>
                  <a:cubicBezTo>
                    <a:pt x="4059685" y="0"/>
                    <a:pt x="4071121" y="11436"/>
                    <a:pt x="4071121" y="25543"/>
                  </a:cubicBezTo>
                  <a:lnTo>
                    <a:pt x="4071121" y="1715259"/>
                  </a:lnTo>
                  <a:cubicBezTo>
                    <a:pt x="4071121" y="1729367"/>
                    <a:pt x="4059685" y="1740803"/>
                    <a:pt x="4045578" y="1740803"/>
                  </a:cubicBezTo>
                  <a:lnTo>
                    <a:pt x="25543" y="1740803"/>
                  </a:lnTo>
                  <a:cubicBezTo>
                    <a:pt x="11436" y="1740803"/>
                    <a:pt x="0" y="1729367"/>
                    <a:pt x="0" y="1715259"/>
                  </a:cubicBezTo>
                  <a:lnTo>
                    <a:pt x="0" y="25543"/>
                  </a:lnTo>
                  <a:cubicBezTo>
                    <a:pt x="0" y="11436"/>
                    <a:pt x="11436" y="0"/>
                    <a:pt x="25543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071121" cy="1807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09832" y="3280795"/>
            <a:ext cx="278922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Health Services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209832" y="2450430"/>
            <a:ext cx="3662937" cy="6595997"/>
            <a:chOff x="0" y="0"/>
            <a:chExt cx="964724" cy="17372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4724" cy="1737217"/>
            </a:xfrm>
            <a:custGeom>
              <a:avLst/>
              <a:gdLst/>
              <a:ahLst/>
              <a:cxnLst/>
              <a:rect r="r" b="b" t="t" l="l"/>
              <a:pathLst>
                <a:path h="1737217" w="964724">
                  <a:moveTo>
                    <a:pt x="63407" y="0"/>
                  </a:moveTo>
                  <a:lnTo>
                    <a:pt x="901317" y="0"/>
                  </a:lnTo>
                  <a:cubicBezTo>
                    <a:pt x="936336" y="0"/>
                    <a:pt x="964724" y="28388"/>
                    <a:pt x="964724" y="63407"/>
                  </a:cubicBezTo>
                  <a:lnTo>
                    <a:pt x="964724" y="1673810"/>
                  </a:lnTo>
                  <a:cubicBezTo>
                    <a:pt x="964724" y="1708829"/>
                    <a:pt x="936336" y="1737217"/>
                    <a:pt x="901317" y="1737217"/>
                  </a:cubicBezTo>
                  <a:lnTo>
                    <a:pt x="63407" y="1737217"/>
                  </a:lnTo>
                  <a:cubicBezTo>
                    <a:pt x="46591" y="1737217"/>
                    <a:pt x="30463" y="1730537"/>
                    <a:pt x="18572" y="1718646"/>
                  </a:cubicBezTo>
                  <a:cubicBezTo>
                    <a:pt x="6680" y="1706754"/>
                    <a:pt x="0" y="1690626"/>
                    <a:pt x="0" y="1673810"/>
                  </a:cubicBezTo>
                  <a:lnTo>
                    <a:pt x="0" y="63407"/>
                  </a:lnTo>
                  <a:cubicBezTo>
                    <a:pt x="0" y="46591"/>
                    <a:pt x="6680" y="30463"/>
                    <a:pt x="18572" y="18572"/>
                  </a:cubicBezTo>
                  <a:cubicBezTo>
                    <a:pt x="30463" y="6680"/>
                    <a:pt x="46591" y="0"/>
                    <a:pt x="63407" y="0"/>
                  </a:cubicBezTo>
                  <a:close/>
                </a:path>
              </a:pathLst>
            </a:custGeom>
            <a:solidFill>
              <a:srgbClr val="34353B"/>
            </a:solidFill>
            <a:ln w="19050" cap="rnd">
              <a:solidFill>
                <a:srgbClr val="0762A4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964724" cy="1803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032726"/>
            <a:ext cx="182400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Keansburg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52703" y="1002351"/>
            <a:ext cx="2050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59347" y="1032726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545211" y="3391246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187976" y="-207345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198113" y="6197230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404117" y="3082675"/>
            <a:ext cx="3274368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REQUIREMENTS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50056" y="2896882"/>
            <a:ext cx="10494467" cy="12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199" spc="223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Create an app- single page and website that meets the requirements of the article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40701" y="4895434"/>
            <a:ext cx="10247274" cy="28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7"/>
              </a:lnSpc>
            </a:pPr>
            <a:r>
              <a:rPr lang="en-US" sz="3199" spc="76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Developed using HTML5, JSON, ReactJS, JavaScript. The website will work fine in all browsers including Edge, Chrome, Mozilla Firefox, Safari.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468" y="1028700"/>
            <a:ext cx="12673194" cy="8229600"/>
            <a:chOff x="0" y="0"/>
            <a:chExt cx="333779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7796" cy="2167467"/>
            </a:xfrm>
            <a:custGeom>
              <a:avLst/>
              <a:gdLst/>
              <a:ahLst/>
              <a:cxnLst/>
              <a:rect r="r" b="b" t="t" l="l"/>
              <a:pathLst>
                <a:path h="2167467" w="3337796">
                  <a:moveTo>
                    <a:pt x="48871" y="0"/>
                  </a:moveTo>
                  <a:lnTo>
                    <a:pt x="3288925" y="0"/>
                  </a:lnTo>
                  <a:cubicBezTo>
                    <a:pt x="3301886" y="0"/>
                    <a:pt x="3314317" y="5149"/>
                    <a:pt x="3323482" y="14314"/>
                  </a:cubicBezTo>
                  <a:cubicBezTo>
                    <a:pt x="3332647" y="23479"/>
                    <a:pt x="3337796" y="35910"/>
                    <a:pt x="3337796" y="48871"/>
                  </a:cubicBezTo>
                  <a:lnTo>
                    <a:pt x="3337796" y="2118595"/>
                  </a:lnTo>
                  <a:cubicBezTo>
                    <a:pt x="3337796" y="2145586"/>
                    <a:pt x="3315915" y="2167467"/>
                    <a:pt x="3288925" y="2167467"/>
                  </a:cubicBezTo>
                  <a:lnTo>
                    <a:pt x="48871" y="2167467"/>
                  </a:lnTo>
                  <a:cubicBezTo>
                    <a:pt x="35910" y="2167467"/>
                    <a:pt x="23479" y="2162318"/>
                    <a:pt x="14314" y="2153153"/>
                  </a:cubicBezTo>
                  <a:cubicBezTo>
                    <a:pt x="5149" y="2143988"/>
                    <a:pt x="0" y="2131557"/>
                    <a:pt x="0" y="2118595"/>
                  </a:cubicBezTo>
                  <a:lnTo>
                    <a:pt x="0" y="48871"/>
                  </a:lnTo>
                  <a:cubicBezTo>
                    <a:pt x="0" y="21880"/>
                    <a:pt x="21880" y="0"/>
                    <a:pt x="48871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3779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339718" y="331738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394497" y="1028700"/>
            <a:ext cx="2766165" cy="8229600"/>
            <a:chOff x="0" y="0"/>
            <a:chExt cx="728537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537" cy="2167467"/>
            </a:xfrm>
            <a:custGeom>
              <a:avLst/>
              <a:gdLst/>
              <a:ahLst/>
              <a:cxnLst/>
              <a:rect r="r" b="b" t="t" l="l"/>
              <a:pathLst>
                <a:path h="2167467" w="728537">
                  <a:moveTo>
                    <a:pt x="223903" y="0"/>
                  </a:moveTo>
                  <a:lnTo>
                    <a:pt x="504634" y="0"/>
                  </a:lnTo>
                  <a:cubicBezTo>
                    <a:pt x="628292" y="0"/>
                    <a:pt x="728537" y="100245"/>
                    <a:pt x="728537" y="223903"/>
                  </a:cubicBezTo>
                  <a:lnTo>
                    <a:pt x="728537" y="1943563"/>
                  </a:lnTo>
                  <a:cubicBezTo>
                    <a:pt x="728537" y="2067222"/>
                    <a:pt x="628292" y="2167467"/>
                    <a:pt x="504634" y="2167467"/>
                  </a:cubicBezTo>
                  <a:lnTo>
                    <a:pt x="223903" y="2167467"/>
                  </a:lnTo>
                  <a:cubicBezTo>
                    <a:pt x="100245" y="2167467"/>
                    <a:pt x="0" y="2067222"/>
                    <a:pt x="0" y="1943563"/>
                  </a:cubicBezTo>
                  <a:lnTo>
                    <a:pt x="0" y="223903"/>
                  </a:lnTo>
                  <a:cubicBezTo>
                    <a:pt x="0" y="100245"/>
                    <a:pt x="100245" y="0"/>
                    <a:pt x="223903" y="0"/>
                  </a:cubicBezTo>
                  <a:close/>
                </a:path>
              </a:pathLst>
            </a:custGeom>
            <a:solidFill>
              <a:srgbClr val="11152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28537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79691" y="2114696"/>
            <a:ext cx="5518845" cy="79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 spc="624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Techonologies: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9629" y="3229890"/>
            <a:ext cx="4077580" cy="7104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HTML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CSS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JavaScript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Bootstrap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ReactJS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Node JS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PHP</a:t>
            </a:r>
          </a:p>
          <a:p>
            <a:pPr algn="ctr" marL="698529" indent="-349264" lvl="1">
              <a:lnSpc>
                <a:spcPts val="5629"/>
              </a:lnSpc>
              <a:buFont typeface="Arial"/>
              <a:buChar char="•"/>
            </a:pPr>
            <a:r>
              <a:rPr lang="en-US" b="true" sz="3235" spc="417">
                <a:solidFill>
                  <a:srgbClr val="F7F9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MySQL</a:t>
            </a:r>
          </a:p>
          <a:p>
            <a:pPr algn="ctr">
              <a:lnSpc>
                <a:spcPts val="5629"/>
              </a:lnSpc>
            </a:pPr>
          </a:p>
          <a:p>
            <a:pPr algn="ctr">
              <a:lnSpc>
                <a:spcPts val="562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8493" y="-16086"/>
            <a:ext cx="10811014" cy="10319173"/>
          </a:xfrm>
          <a:custGeom>
            <a:avLst/>
            <a:gdLst/>
            <a:ahLst/>
            <a:cxnLst/>
            <a:rect r="r" b="b" t="t" l="l"/>
            <a:pathLst>
              <a:path h="10319173" w="10811014">
                <a:moveTo>
                  <a:pt x="0" y="0"/>
                </a:moveTo>
                <a:lnTo>
                  <a:pt x="10811014" y="0"/>
                </a:lnTo>
                <a:lnTo>
                  <a:pt x="10811014" y="10319172"/>
                </a:lnTo>
                <a:lnTo>
                  <a:pt x="0" y="10319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416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98160" y="1028700"/>
            <a:ext cx="2561140" cy="499476"/>
            <a:chOff x="0" y="0"/>
            <a:chExt cx="674539" cy="131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539" cy="131549"/>
            </a:xfrm>
            <a:custGeom>
              <a:avLst/>
              <a:gdLst/>
              <a:ahLst/>
              <a:cxnLst/>
              <a:rect r="r" b="b" t="t" l="l"/>
              <a:pathLst>
                <a:path h="131549" w="674539">
                  <a:moveTo>
                    <a:pt x="65775" y="0"/>
                  </a:moveTo>
                  <a:lnTo>
                    <a:pt x="608764" y="0"/>
                  </a:lnTo>
                  <a:cubicBezTo>
                    <a:pt x="626209" y="0"/>
                    <a:pt x="642939" y="6930"/>
                    <a:pt x="655274" y="19265"/>
                  </a:cubicBezTo>
                  <a:cubicBezTo>
                    <a:pt x="667609" y="31600"/>
                    <a:pt x="674539" y="48330"/>
                    <a:pt x="674539" y="65775"/>
                  </a:cubicBezTo>
                  <a:lnTo>
                    <a:pt x="674539" y="65775"/>
                  </a:lnTo>
                  <a:cubicBezTo>
                    <a:pt x="674539" y="83219"/>
                    <a:pt x="667609" y="99949"/>
                    <a:pt x="655274" y="112284"/>
                  </a:cubicBezTo>
                  <a:cubicBezTo>
                    <a:pt x="642939" y="124619"/>
                    <a:pt x="626209" y="131549"/>
                    <a:pt x="608764" y="131549"/>
                  </a:cubicBezTo>
                  <a:lnTo>
                    <a:pt x="65775" y="131549"/>
                  </a:lnTo>
                  <a:cubicBezTo>
                    <a:pt x="48330" y="131549"/>
                    <a:pt x="31600" y="124619"/>
                    <a:pt x="19265" y="112284"/>
                  </a:cubicBezTo>
                  <a:cubicBezTo>
                    <a:pt x="6930" y="99949"/>
                    <a:pt x="0" y="83219"/>
                    <a:pt x="0" y="65775"/>
                  </a:cubicBezTo>
                  <a:lnTo>
                    <a:pt x="0" y="65775"/>
                  </a:lnTo>
                  <a:cubicBezTo>
                    <a:pt x="0" y="48330"/>
                    <a:pt x="6930" y="31600"/>
                    <a:pt x="19265" y="19265"/>
                  </a:cubicBezTo>
                  <a:cubicBezTo>
                    <a:pt x="31600" y="6930"/>
                    <a:pt x="48330" y="0"/>
                    <a:pt x="65775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74539" cy="198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68291" y="2923357"/>
            <a:ext cx="9482174" cy="94821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2A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85151" lIns="85151" bIns="85151" rIns="85151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5307" y="3260373"/>
            <a:ext cx="8808142" cy="88081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197881" y="1881487"/>
            <a:ext cx="3737241" cy="37372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9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33561" lIns="33561" bIns="33561" rIns="33561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30710" y="2014316"/>
            <a:ext cx="3471582" cy="34715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428798" y="5547032"/>
            <a:ext cx="2678986" cy="267898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24058" lIns="24058" bIns="24058" rIns="24058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986842" y="6329565"/>
            <a:ext cx="1562898" cy="1113920"/>
          </a:xfrm>
          <a:custGeom>
            <a:avLst/>
            <a:gdLst/>
            <a:ahLst/>
            <a:cxnLst/>
            <a:rect r="r" b="b" t="t" l="l"/>
            <a:pathLst>
              <a:path h="1113920" w="1562898">
                <a:moveTo>
                  <a:pt x="0" y="0"/>
                </a:moveTo>
                <a:lnTo>
                  <a:pt x="1562898" y="0"/>
                </a:lnTo>
                <a:lnTo>
                  <a:pt x="1562898" y="1113920"/>
                </a:lnTo>
                <a:lnTo>
                  <a:pt x="0" y="111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62039" y="9258300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2" y="0"/>
                </a:lnTo>
                <a:lnTo>
                  <a:pt x="1573912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545211" y="6329565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260373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1" y="0"/>
                </a:lnTo>
                <a:lnTo>
                  <a:pt x="1573911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501044" y="-479393"/>
            <a:ext cx="1573911" cy="1508093"/>
          </a:xfrm>
          <a:custGeom>
            <a:avLst/>
            <a:gdLst/>
            <a:ahLst/>
            <a:cxnLst/>
            <a:rect r="r" b="b" t="t" l="l"/>
            <a:pathLst>
              <a:path h="1508093" w="1573911">
                <a:moveTo>
                  <a:pt x="0" y="0"/>
                </a:moveTo>
                <a:lnTo>
                  <a:pt x="1573912" y="0"/>
                </a:lnTo>
                <a:lnTo>
                  <a:pt x="1573912" y="1508093"/>
                </a:lnTo>
                <a:lnTo>
                  <a:pt x="0" y="150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55087" y="6601128"/>
            <a:ext cx="3239480" cy="640486"/>
            <a:chOff x="0" y="0"/>
            <a:chExt cx="853196" cy="1686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3196" cy="168688"/>
            </a:xfrm>
            <a:custGeom>
              <a:avLst/>
              <a:gdLst/>
              <a:ahLst/>
              <a:cxnLst/>
              <a:rect r="r" b="b" t="t" l="l"/>
              <a:pathLst>
                <a:path h="168688" w="853196">
                  <a:moveTo>
                    <a:pt x="84344" y="0"/>
                  </a:moveTo>
                  <a:lnTo>
                    <a:pt x="768853" y="0"/>
                  </a:lnTo>
                  <a:cubicBezTo>
                    <a:pt x="791222" y="0"/>
                    <a:pt x="812675" y="8886"/>
                    <a:pt x="828493" y="24704"/>
                  </a:cubicBezTo>
                  <a:cubicBezTo>
                    <a:pt x="844310" y="40521"/>
                    <a:pt x="853196" y="61974"/>
                    <a:pt x="853196" y="84344"/>
                  </a:cubicBezTo>
                  <a:lnTo>
                    <a:pt x="853196" y="84344"/>
                  </a:lnTo>
                  <a:cubicBezTo>
                    <a:pt x="853196" y="106713"/>
                    <a:pt x="844310" y="128166"/>
                    <a:pt x="828493" y="143984"/>
                  </a:cubicBezTo>
                  <a:cubicBezTo>
                    <a:pt x="812675" y="159802"/>
                    <a:pt x="791222" y="168688"/>
                    <a:pt x="768853" y="168688"/>
                  </a:cubicBezTo>
                  <a:lnTo>
                    <a:pt x="84344" y="168688"/>
                  </a:lnTo>
                  <a:cubicBezTo>
                    <a:pt x="61974" y="168688"/>
                    <a:pt x="40521" y="159802"/>
                    <a:pt x="24704" y="143984"/>
                  </a:cubicBezTo>
                  <a:cubicBezTo>
                    <a:pt x="8886" y="128166"/>
                    <a:pt x="0" y="106713"/>
                    <a:pt x="0" y="84344"/>
                  </a:cubicBezTo>
                  <a:lnTo>
                    <a:pt x="0" y="84344"/>
                  </a:lnTo>
                  <a:cubicBezTo>
                    <a:pt x="0" y="61974"/>
                    <a:pt x="8886" y="40521"/>
                    <a:pt x="24704" y="24704"/>
                  </a:cubicBezTo>
                  <a:cubicBezTo>
                    <a:pt x="40521" y="8886"/>
                    <a:pt x="61974" y="0"/>
                    <a:pt x="84344" y="0"/>
                  </a:cubicBezTo>
                  <a:close/>
                </a:path>
              </a:pathLst>
            </a:custGeom>
            <a:solidFill>
              <a:srgbClr val="B5D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53196" cy="23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45527" y="6675659"/>
            <a:ext cx="305860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End Presentation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5087" y="3759094"/>
            <a:ext cx="8617080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For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5087" y="4933447"/>
            <a:ext cx="9956573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Your Attention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5087" y="3160118"/>
            <a:ext cx="5297784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WaterPark Presentation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032726"/>
            <a:ext cx="182400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Keansburg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52703" y="1032726"/>
            <a:ext cx="205014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762A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Park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759347" y="1032726"/>
            <a:ext cx="2438767" cy="42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F9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Book now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8902131"/>
            <a:ext cx="4472874" cy="35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168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7F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DAGYzLp1Xls</dc:identifier>
  <dcterms:modified xsi:type="dcterms:W3CDTF">2011-08-01T06:04:30Z</dcterms:modified>
  <cp:revision>1</cp:revision>
  <dc:title>White Blue Modern Water Park Presentation</dc:title>
</cp:coreProperties>
</file>